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74" r:id="rId13"/>
    <p:sldId id="275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27" autoAdjust="0"/>
    <p:restoredTop sz="94660"/>
  </p:normalViewPr>
  <p:slideViewPr>
    <p:cSldViewPr snapToGrid="0">
      <p:cViewPr>
        <p:scale>
          <a:sx n="62" d="100"/>
          <a:sy n="62" d="100"/>
        </p:scale>
        <p:origin x="-726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91415-E60A-4BD3-950D-D3F5D2BADAE0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C2A55-A8BB-4ED1-835B-B68CC858E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164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C2A55-A8BB-4ED1-835B-B68CC858E0F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814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C2A55-A8BB-4ED1-835B-B68CC858E0F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988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C2A55-A8BB-4ED1-835B-B68CC858E0F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387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C2A55-A8BB-4ED1-835B-B68CC858E0F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371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C2A55-A8BB-4ED1-835B-B68CC858E0F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719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C2A55-A8BB-4ED1-835B-B68CC858E0F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745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C2A55-A8BB-4ED1-835B-B68CC858E0F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736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C2A55-A8BB-4ED1-835B-B68CC858E0F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90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C2A55-A8BB-4ED1-835B-B68CC858E0F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439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87C5-2907-4F16-B4B1-B783C765ED30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48EF-459D-4E74-9CE5-58366A784D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782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87C5-2907-4F16-B4B1-B783C765ED30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48EF-459D-4E74-9CE5-58366A784D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182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87C5-2907-4F16-B4B1-B783C765ED30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48EF-459D-4E74-9CE5-58366A784D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745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87C5-2907-4F16-B4B1-B783C765ED30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48EF-459D-4E74-9CE5-58366A784D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965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87C5-2907-4F16-B4B1-B783C765ED30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48EF-459D-4E74-9CE5-58366A784D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123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87C5-2907-4F16-B4B1-B783C765ED30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48EF-459D-4E74-9CE5-58366A784D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699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87C5-2907-4F16-B4B1-B783C765ED30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48EF-459D-4E74-9CE5-58366A784D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77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87C5-2907-4F16-B4B1-B783C765ED30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48EF-459D-4E74-9CE5-58366A784D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908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87C5-2907-4F16-B4B1-B783C765ED30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48EF-459D-4E74-9CE5-58366A784D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044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87C5-2907-4F16-B4B1-B783C765ED30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48EF-459D-4E74-9CE5-58366A784D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206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87C5-2907-4F16-B4B1-B783C765ED30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48EF-459D-4E74-9CE5-58366A784D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829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D87C5-2907-4F16-B4B1-B783C765ED30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248EF-459D-4E74-9CE5-58366A784D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14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871711">
            <a:off x="282549" y="1314141"/>
            <a:ext cx="11283781" cy="3344367"/>
          </a:xfrm>
        </p:spPr>
        <p:txBody>
          <a:bodyPr>
            <a:noAutofit/>
          </a:bodyPr>
          <a:lstStyle/>
          <a:p>
            <a:r>
              <a:rPr lang="ru-RU" sz="11500" b="1" dirty="0" smtClean="0">
                <a:solidFill>
                  <a:schemeClr val="accent6">
                    <a:lumMod val="50000"/>
                  </a:schemeClr>
                </a:solidFill>
                <a:latin typeface="Segoe Script" panose="020B0504020000000003" pitchFamily="34" charset="0"/>
              </a:rPr>
              <a:t>2024 </a:t>
            </a:r>
            <a:r>
              <a:rPr lang="ru-RU" sz="9600" b="1" dirty="0" smtClean="0">
                <a:solidFill>
                  <a:schemeClr val="accent6">
                    <a:lumMod val="50000"/>
                  </a:schemeClr>
                </a:solidFill>
                <a:latin typeface="Segoe Script" panose="020B0504020000000003" pitchFamily="34" charset="0"/>
              </a:rPr>
              <a:t>год -</a:t>
            </a:r>
            <a:r>
              <a:rPr lang="ru-RU" sz="11500" b="1" dirty="0" smtClean="0">
                <a:solidFill>
                  <a:schemeClr val="accent6">
                    <a:lumMod val="50000"/>
                  </a:schemeClr>
                </a:solidFill>
                <a:latin typeface="Segoe Script" panose="020B0504020000000003" pitchFamily="34" charset="0"/>
              </a:rPr>
              <a:t> Год Семьи</a:t>
            </a:r>
            <a:endParaRPr lang="ru-RU" sz="11500" b="1" dirty="0">
              <a:solidFill>
                <a:schemeClr val="accent6">
                  <a:lumMod val="50000"/>
                </a:schemeClr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9773" y="4864781"/>
            <a:ext cx="9144000" cy="824819"/>
          </a:xfrm>
        </p:spPr>
        <p:txBody>
          <a:bodyPr/>
          <a:lstStyle/>
          <a:p>
            <a:r>
              <a:rPr lang="ru-RU" dirty="0" smtClean="0">
                <a:latin typeface="Segoe Script" panose="020B0504020000000003" pitchFamily="34" charset="0"/>
              </a:rPr>
              <a:t>Викторина для любознательных!</a:t>
            </a:r>
            <a:endParaRPr lang="ru-RU" dirty="0"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94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835" y="2066664"/>
            <a:ext cx="11117238" cy="15182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Продолжите пословицу: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Вся семья вместе, так и душа __________ .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</a:br>
            <a:endParaRPr lang="ru-RU" dirty="0"/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68" y="4835471"/>
            <a:ext cx="1830322" cy="183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4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143" y="2330402"/>
            <a:ext cx="10789693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Продолжите пословицу: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В большой семье клювом ____________ .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</a:br>
            <a:endParaRPr lang="ru-RU" dirty="0"/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68" y="4835471"/>
            <a:ext cx="1830322" cy="183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2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Узнайте известную семью: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9501">
            <a:off x="2612572" y="2042418"/>
            <a:ext cx="6328530" cy="3566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68" y="4835471"/>
            <a:ext cx="1830322" cy="183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Узнайте известную семью: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138" y="1306286"/>
            <a:ext cx="50292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68" y="4835471"/>
            <a:ext cx="1830322" cy="183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3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Узнайте известную семью: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54" y="1506231"/>
            <a:ext cx="8028709" cy="44492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68" y="4835471"/>
            <a:ext cx="1830322" cy="183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88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Решите задачу: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2080690"/>
            <a:ext cx="100821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1A1A1A"/>
                </a:solidFill>
                <a:latin typeface="Century Schoolbook" panose="02040604050505020304" pitchFamily="18" charset="0"/>
              </a:rPr>
              <a:t>У бабушки два внука: Коля и маленький Олег. Бабушка купила им 16 конфет и сказала Коле, чтобы он дал Олегу на 2 конфеты больше, чем взял себе. Как Коля должен разделить конфеты?</a:t>
            </a:r>
            <a:endParaRPr lang="ru-RU" sz="3600" b="1" dirty="0">
              <a:latin typeface="Century Schoolbook" panose="02040604050505020304" pitchFamily="18" charset="0"/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68" y="4835471"/>
            <a:ext cx="1830322" cy="183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12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Решите задачу: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1823300"/>
            <a:ext cx="102296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1A1A1A"/>
                </a:solidFill>
                <a:latin typeface="Century Schoolbook" panose="02040604050505020304" pitchFamily="18" charset="0"/>
              </a:rPr>
              <a:t>Отца одного гражданина зовут Николай Петрович, а сына – Алексей Владимирович. Как зовут гражданина?</a:t>
            </a:r>
            <a:endParaRPr lang="ru-RU" sz="3600" b="1" dirty="0">
              <a:latin typeface="Century Schoolbook" panose="02040604050505020304" pitchFamily="18" charset="0"/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68" y="4835471"/>
            <a:ext cx="1830322" cy="183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757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Решите задачу: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843184"/>
            <a:ext cx="101702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3C3C3C"/>
                </a:solidFill>
                <a:latin typeface="Century Schoolbook" panose="02040604050505020304" pitchFamily="18" charset="0"/>
              </a:rPr>
              <a:t>В семье несколько детей. Один ребенок говорит, что у него есть брат и сестра. Другой ребенок говорит, что у него нет сестры. Сколько в семье детей? Сколько мальчиков и сколько девочек?</a:t>
            </a:r>
            <a:endParaRPr lang="ru-RU" sz="3600" b="1" dirty="0">
              <a:latin typeface="Century Schoolbook" panose="02040604050505020304" pitchFamily="18" charset="0"/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68" y="4835471"/>
            <a:ext cx="1830322" cy="183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95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Решите задачу: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1267" y="1690688"/>
            <a:ext cx="111390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Century Schoolbook" panose="02040604050505020304" pitchFamily="18" charset="0"/>
              </a:rPr>
              <a:t>Иванова спросили, кто изображен на портрете в его комнате. Иванов ответил: «Отец изображенного на картине лица является единственным сыном того, кто это говорит». Чей это портрет?</a:t>
            </a: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68" y="4835471"/>
            <a:ext cx="1830322" cy="183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72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Назовите вид дохода: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203" y="1318161"/>
            <a:ext cx="6725392" cy="5044044"/>
          </a:xfrm>
          <a:prstGeom prst="rect">
            <a:avLst/>
          </a:prstGeom>
        </p:spPr>
      </p:pic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68" y="4835471"/>
            <a:ext cx="1830322" cy="183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0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Как называют дочь сестры или брата?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7257">
            <a:off x="3228207" y="2101754"/>
            <a:ext cx="5735585" cy="42512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68" y="4835471"/>
            <a:ext cx="1830322" cy="183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8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Назовите вид дохода: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283" y="1460665"/>
            <a:ext cx="7216575" cy="4884222"/>
          </a:xfrm>
          <a:prstGeom prst="rect">
            <a:avLst/>
          </a:prstGeom>
        </p:spPr>
      </p:pic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68" y="4835471"/>
            <a:ext cx="1830322" cy="183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Назовите вид дохода: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061" y="1603168"/>
            <a:ext cx="6936674" cy="4624449"/>
          </a:xfrm>
          <a:prstGeom prst="rect">
            <a:avLst/>
          </a:prstGeom>
        </p:spPr>
      </p:pic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68" y="4835471"/>
            <a:ext cx="1830322" cy="183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6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Назовите вид дохода: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29554"/>
            <a:ext cx="9753600" cy="4257675"/>
          </a:xfrm>
          <a:prstGeom prst="rect">
            <a:avLst/>
          </a:prstGeom>
        </p:spPr>
      </p:pic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68" y="4835471"/>
            <a:ext cx="1830322" cy="183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17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Как называют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маму мужа?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935" y="1901327"/>
            <a:ext cx="8477001" cy="44504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68" y="4835471"/>
            <a:ext cx="1830322" cy="183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5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Как называют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папу жены?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0118">
            <a:off x="3179927" y="1885097"/>
            <a:ext cx="4603845" cy="39237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68" y="4835471"/>
            <a:ext cx="1830322" cy="183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8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Как называют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дочь маминой или папиной сестры или брата?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895" y="2239170"/>
            <a:ext cx="6596210" cy="3710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68" y="4835471"/>
            <a:ext cx="1830322" cy="183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7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180" y="267248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Этой сказочной девушке с семьей не повезло. Мачеха и сестры ее не любили, издевались и заставляли работать. По-доброму относилась к ней только ее любимая корова. Но она все же нашла свое счастье и вышла замуж.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68" y="4835471"/>
            <a:ext cx="1830322" cy="183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9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011" y="2455182"/>
            <a:ext cx="11187545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Century Schoolbook" panose="02040604050505020304" pitchFamily="18" charset="0"/>
              </a:rPr>
              <a:t>Герои этой сказки – настоящая семья, действуют слаженно, что позволяет добиваться высокой урожайности в огороде и вовремя убирать урожай. </a:t>
            </a:r>
            <a:endParaRPr lang="ru-RU" sz="4800" b="1" dirty="0">
              <a:latin typeface="Century Schoolbook" panose="02040604050505020304" pitchFamily="18" charset="0"/>
            </a:endParaRP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68" y="4835471"/>
            <a:ext cx="1830322" cy="183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320" y="225028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Century Schoolbook" panose="02040604050505020304" pitchFamily="18" charset="0"/>
              </a:rPr>
              <a:t>Младший из братьев этой сказочной семьи был необычайно ленив и удачлив. Все это ему помогло создать семью с царской дочкой.</a:t>
            </a:r>
            <a:endParaRPr lang="ru-RU" b="1" dirty="0">
              <a:latin typeface="Century Schoolbook" panose="02040604050505020304" pitchFamily="18" charset="0"/>
            </a:endParaRP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68" y="4835471"/>
            <a:ext cx="1830322" cy="183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3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195" y="160015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Продолжите пословицу: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В дружной семье и в холод __________ .</a:t>
            </a:r>
            <a:endParaRPr lang="ru-RU" dirty="0"/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68" y="4835471"/>
            <a:ext cx="1830322" cy="183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7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310</TotalTime>
  <Words>304</Words>
  <Application>Microsoft Office PowerPoint</Application>
  <PresentationFormat>Произвольный</PresentationFormat>
  <Paragraphs>36</Paragraphs>
  <Slides>22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2024 год - Год Семьи</vt:lpstr>
      <vt:lpstr>Как называют дочь сестры или брата?</vt:lpstr>
      <vt:lpstr>Как называют маму мужа?</vt:lpstr>
      <vt:lpstr>Как называют папу жены?</vt:lpstr>
      <vt:lpstr>Как называют дочь маминой или папиной сестры или брата?</vt:lpstr>
      <vt:lpstr>Этой сказочной девушке с семьей не повезло. Мачеха и сестры ее не любили, издевались и заставляли работать. По-доброму относилась к ней только ее любимая корова. Но она все же нашла свое счастье и вышла замуж.</vt:lpstr>
      <vt:lpstr>Герои этой сказки – настоящая семья, действуют слаженно, что позволяет добиваться высокой урожайности в огороде и вовремя убирать урожай. </vt:lpstr>
      <vt:lpstr>Младший из братьев этой сказочной семьи был необычайно ленив и удачлив. Все это ему помогло создать семью с царской дочкой.</vt:lpstr>
      <vt:lpstr>Продолжите пословицу:  В дружной семье и в холод __________ .</vt:lpstr>
      <vt:lpstr>Продолжите пословицу:  Вся семья вместе, так и душа __________ . </vt:lpstr>
      <vt:lpstr>Продолжите пословицу:  В большой семье клювом ____________ . </vt:lpstr>
      <vt:lpstr>Узнайте известную семью: </vt:lpstr>
      <vt:lpstr>Узнайте известную семью: </vt:lpstr>
      <vt:lpstr>Узнайте известную семью: </vt:lpstr>
      <vt:lpstr>Решите задачу: </vt:lpstr>
      <vt:lpstr>Решите задачу: </vt:lpstr>
      <vt:lpstr>Решите задачу: </vt:lpstr>
      <vt:lpstr>Решите задачу: </vt:lpstr>
      <vt:lpstr>Назовите вид дохода: </vt:lpstr>
      <vt:lpstr>Назовите вид дохода: </vt:lpstr>
      <vt:lpstr>Назовите вид дохода: </vt:lpstr>
      <vt:lpstr>Назовите вид дохода: 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Семейные дела</dc:title>
  <dc:creator>RePack by Diakov</dc:creator>
  <cp:lastModifiedBy>USER</cp:lastModifiedBy>
  <cp:revision>31</cp:revision>
  <dcterms:created xsi:type="dcterms:W3CDTF">2019-06-27T15:05:01Z</dcterms:created>
  <dcterms:modified xsi:type="dcterms:W3CDTF">2024-02-01T07:21:30Z</dcterms:modified>
</cp:coreProperties>
</file>